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детской деятельности по </a:t>
            </a:r>
            <a:br>
              <a:rPr lang="ru-RU" dirty="0" smtClean="0"/>
            </a:br>
            <a:r>
              <a:rPr lang="ru-RU" dirty="0" smtClean="0"/>
              <a:t>ФГОС ДО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941168"/>
            <a:ext cx="5218920" cy="5943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основании материалов </a:t>
            </a:r>
          </a:p>
          <a:p>
            <a:r>
              <a:rPr lang="en-US" dirty="0"/>
              <a:t>http://metodistdou.ucoz.com/load/fgos_doshkolnogo_obrazovanija/vidy_detskoj_dejatelnosti_po_fgos/2-1-0-6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79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03090" cy="63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67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96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07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98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9"/>
            <a:ext cx="856895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2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8640960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35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332656"/>
            <a:ext cx="8640960" cy="61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96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332657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25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4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6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590714" cy="61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61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06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347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</TotalTime>
  <Words>14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Виды детской деятельности по  ФГОС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детской деятельности по  ФГОС ДО</dc:title>
  <dc:creator>Ольга</dc:creator>
  <cp:lastModifiedBy>Ольга</cp:lastModifiedBy>
  <cp:revision>3</cp:revision>
  <dcterms:created xsi:type="dcterms:W3CDTF">2015-03-28T10:47:24Z</dcterms:created>
  <dcterms:modified xsi:type="dcterms:W3CDTF">2015-03-28T14:35:12Z</dcterms:modified>
</cp:coreProperties>
</file>